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0296525" cy="182880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100" d="100"/>
          <a:sy n="100" d="100"/>
        </p:scale>
        <p:origin x="534" y="-3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240" y="2992968"/>
            <a:ext cx="8752046" cy="6366933"/>
          </a:xfrm>
        </p:spPr>
        <p:txBody>
          <a:bodyPr anchor="b"/>
          <a:lstStyle>
            <a:lvl1pPr algn="ctr">
              <a:defRPr sz="675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066" y="9605435"/>
            <a:ext cx="7722394" cy="4415365"/>
          </a:xfrm>
        </p:spPr>
        <p:txBody>
          <a:bodyPr/>
          <a:lstStyle>
            <a:lvl1pPr marL="0" indent="0" algn="ctr">
              <a:buNone/>
              <a:defRPr sz="2702"/>
            </a:lvl1pPr>
            <a:lvl2pPr marL="514807" indent="0" algn="ctr">
              <a:buNone/>
              <a:defRPr sz="2252"/>
            </a:lvl2pPr>
            <a:lvl3pPr marL="1029614" indent="0" algn="ctr">
              <a:buNone/>
              <a:defRPr sz="2027"/>
            </a:lvl3pPr>
            <a:lvl4pPr marL="1544422" indent="0" algn="ctr">
              <a:buNone/>
              <a:defRPr sz="1802"/>
            </a:lvl4pPr>
            <a:lvl5pPr marL="2059229" indent="0" algn="ctr">
              <a:buNone/>
              <a:defRPr sz="1802"/>
            </a:lvl5pPr>
            <a:lvl6pPr marL="2574036" indent="0" algn="ctr">
              <a:buNone/>
              <a:defRPr sz="1802"/>
            </a:lvl6pPr>
            <a:lvl7pPr marL="3088843" indent="0" algn="ctr">
              <a:buNone/>
              <a:defRPr sz="1802"/>
            </a:lvl7pPr>
            <a:lvl8pPr marL="3603650" indent="0" algn="ctr">
              <a:buNone/>
              <a:defRPr sz="1802"/>
            </a:lvl8pPr>
            <a:lvl9pPr marL="4118458" indent="0" algn="ctr">
              <a:buNone/>
              <a:defRPr sz="1802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54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08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8451" y="973667"/>
            <a:ext cx="2220188" cy="1549823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887" y="973667"/>
            <a:ext cx="6531858" cy="1549823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891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47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524" y="4559305"/>
            <a:ext cx="8880753" cy="7607299"/>
          </a:xfrm>
        </p:spPr>
        <p:txBody>
          <a:bodyPr anchor="b"/>
          <a:lstStyle>
            <a:lvl1pPr>
              <a:defRPr sz="675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524" y="12238572"/>
            <a:ext cx="8880753" cy="4000499"/>
          </a:xfrm>
        </p:spPr>
        <p:txBody>
          <a:bodyPr/>
          <a:lstStyle>
            <a:lvl1pPr marL="0" indent="0">
              <a:buNone/>
              <a:defRPr sz="2702">
                <a:solidFill>
                  <a:schemeClr val="tx1"/>
                </a:solidFill>
              </a:defRPr>
            </a:lvl1pPr>
            <a:lvl2pPr marL="514807" indent="0">
              <a:buNone/>
              <a:defRPr sz="2252">
                <a:solidFill>
                  <a:schemeClr val="tx1">
                    <a:tint val="75000"/>
                  </a:schemeClr>
                </a:solidFill>
              </a:defRPr>
            </a:lvl2pPr>
            <a:lvl3pPr marL="1029614" indent="0">
              <a:buNone/>
              <a:defRPr sz="2027">
                <a:solidFill>
                  <a:schemeClr val="tx1">
                    <a:tint val="75000"/>
                  </a:schemeClr>
                </a:solidFill>
              </a:defRPr>
            </a:lvl3pPr>
            <a:lvl4pPr marL="1544422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4pPr>
            <a:lvl5pPr marL="2059229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5pPr>
            <a:lvl6pPr marL="2574036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6pPr>
            <a:lvl7pPr marL="3088843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7pPr>
            <a:lvl8pPr marL="3603650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8pPr>
            <a:lvl9pPr marL="4118458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011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886" y="4868333"/>
            <a:ext cx="4376023" cy="116035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2616" y="4868333"/>
            <a:ext cx="4376023" cy="116035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2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227" y="973671"/>
            <a:ext cx="8880753" cy="353483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228" y="4483101"/>
            <a:ext cx="4355912" cy="2197099"/>
          </a:xfrm>
        </p:spPr>
        <p:txBody>
          <a:bodyPr anchor="b"/>
          <a:lstStyle>
            <a:lvl1pPr marL="0" indent="0">
              <a:buNone/>
              <a:defRPr sz="2702" b="1"/>
            </a:lvl1pPr>
            <a:lvl2pPr marL="514807" indent="0">
              <a:buNone/>
              <a:defRPr sz="2252" b="1"/>
            </a:lvl2pPr>
            <a:lvl3pPr marL="1029614" indent="0">
              <a:buNone/>
              <a:defRPr sz="2027" b="1"/>
            </a:lvl3pPr>
            <a:lvl4pPr marL="1544422" indent="0">
              <a:buNone/>
              <a:defRPr sz="1802" b="1"/>
            </a:lvl4pPr>
            <a:lvl5pPr marL="2059229" indent="0">
              <a:buNone/>
              <a:defRPr sz="1802" b="1"/>
            </a:lvl5pPr>
            <a:lvl6pPr marL="2574036" indent="0">
              <a:buNone/>
              <a:defRPr sz="1802" b="1"/>
            </a:lvl6pPr>
            <a:lvl7pPr marL="3088843" indent="0">
              <a:buNone/>
              <a:defRPr sz="1802" b="1"/>
            </a:lvl7pPr>
            <a:lvl8pPr marL="3603650" indent="0">
              <a:buNone/>
              <a:defRPr sz="1802" b="1"/>
            </a:lvl8pPr>
            <a:lvl9pPr marL="4118458" indent="0">
              <a:buNone/>
              <a:defRPr sz="1802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9228" y="6680200"/>
            <a:ext cx="4355912" cy="98255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12616" y="4483101"/>
            <a:ext cx="4377364" cy="2197099"/>
          </a:xfrm>
        </p:spPr>
        <p:txBody>
          <a:bodyPr anchor="b"/>
          <a:lstStyle>
            <a:lvl1pPr marL="0" indent="0">
              <a:buNone/>
              <a:defRPr sz="2702" b="1"/>
            </a:lvl1pPr>
            <a:lvl2pPr marL="514807" indent="0">
              <a:buNone/>
              <a:defRPr sz="2252" b="1"/>
            </a:lvl2pPr>
            <a:lvl3pPr marL="1029614" indent="0">
              <a:buNone/>
              <a:defRPr sz="2027" b="1"/>
            </a:lvl3pPr>
            <a:lvl4pPr marL="1544422" indent="0">
              <a:buNone/>
              <a:defRPr sz="1802" b="1"/>
            </a:lvl4pPr>
            <a:lvl5pPr marL="2059229" indent="0">
              <a:buNone/>
              <a:defRPr sz="1802" b="1"/>
            </a:lvl5pPr>
            <a:lvl6pPr marL="2574036" indent="0">
              <a:buNone/>
              <a:defRPr sz="1802" b="1"/>
            </a:lvl6pPr>
            <a:lvl7pPr marL="3088843" indent="0">
              <a:buNone/>
              <a:defRPr sz="1802" b="1"/>
            </a:lvl7pPr>
            <a:lvl8pPr marL="3603650" indent="0">
              <a:buNone/>
              <a:defRPr sz="1802" b="1"/>
            </a:lvl8pPr>
            <a:lvl9pPr marL="4118458" indent="0">
              <a:buNone/>
              <a:defRPr sz="1802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12616" y="6680200"/>
            <a:ext cx="4377364" cy="98255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64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17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71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227" y="1219200"/>
            <a:ext cx="3320897" cy="4267200"/>
          </a:xfrm>
        </p:spPr>
        <p:txBody>
          <a:bodyPr anchor="b"/>
          <a:lstStyle>
            <a:lvl1pPr>
              <a:defRPr sz="36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7364" y="2633138"/>
            <a:ext cx="5212616" cy="12996333"/>
          </a:xfrm>
        </p:spPr>
        <p:txBody>
          <a:bodyPr/>
          <a:lstStyle>
            <a:lvl1pPr>
              <a:defRPr sz="3603"/>
            </a:lvl1pPr>
            <a:lvl2pPr>
              <a:defRPr sz="3153"/>
            </a:lvl2pPr>
            <a:lvl3pPr>
              <a:defRPr sz="2702"/>
            </a:lvl3pPr>
            <a:lvl4pPr>
              <a:defRPr sz="2252"/>
            </a:lvl4pPr>
            <a:lvl5pPr>
              <a:defRPr sz="2252"/>
            </a:lvl5pPr>
            <a:lvl6pPr>
              <a:defRPr sz="2252"/>
            </a:lvl6pPr>
            <a:lvl7pPr>
              <a:defRPr sz="2252"/>
            </a:lvl7pPr>
            <a:lvl8pPr>
              <a:defRPr sz="2252"/>
            </a:lvl8pPr>
            <a:lvl9pPr>
              <a:defRPr sz="2252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9227" y="5486400"/>
            <a:ext cx="3320897" cy="10164235"/>
          </a:xfrm>
        </p:spPr>
        <p:txBody>
          <a:bodyPr/>
          <a:lstStyle>
            <a:lvl1pPr marL="0" indent="0">
              <a:buNone/>
              <a:defRPr sz="1802"/>
            </a:lvl1pPr>
            <a:lvl2pPr marL="514807" indent="0">
              <a:buNone/>
              <a:defRPr sz="1576"/>
            </a:lvl2pPr>
            <a:lvl3pPr marL="1029614" indent="0">
              <a:buNone/>
              <a:defRPr sz="1351"/>
            </a:lvl3pPr>
            <a:lvl4pPr marL="1544422" indent="0">
              <a:buNone/>
              <a:defRPr sz="1126"/>
            </a:lvl4pPr>
            <a:lvl5pPr marL="2059229" indent="0">
              <a:buNone/>
              <a:defRPr sz="1126"/>
            </a:lvl5pPr>
            <a:lvl6pPr marL="2574036" indent="0">
              <a:buNone/>
              <a:defRPr sz="1126"/>
            </a:lvl6pPr>
            <a:lvl7pPr marL="3088843" indent="0">
              <a:buNone/>
              <a:defRPr sz="1126"/>
            </a:lvl7pPr>
            <a:lvl8pPr marL="3603650" indent="0">
              <a:buNone/>
              <a:defRPr sz="1126"/>
            </a:lvl8pPr>
            <a:lvl9pPr marL="4118458" indent="0">
              <a:buNone/>
              <a:defRPr sz="1126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975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227" y="1219200"/>
            <a:ext cx="3320897" cy="4267200"/>
          </a:xfrm>
        </p:spPr>
        <p:txBody>
          <a:bodyPr anchor="b"/>
          <a:lstStyle>
            <a:lvl1pPr>
              <a:defRPr sz="36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7364" y="2633138"/>
            <a:ext cx="5212616" cy="12996333"/>
          </a:xfrm>
        </p:spPr>
        <p:txBody>
          <a:bodyPr anchor="t"/>
          <a:lstStyle>
            <a:lvl1pPr marL="0" indent="0">
              <a:buNone/>
              <a:defRPr sz="3603"/>
            </a:lvl1pPr>
            <a:lvl2pPr marL="514807" indent="0">
              <a:buNone/>
              <a:defRPr sz="3153"/>
            </a:lvl2pPr>
            <a:lvl3pPr marL="1029614" indent="0">
              <a:buNone/>
              <a:defRPr sz="2702"/>
            </a:lvl3pPr>
            <a:lvl4pPr marL="1544422" indent="0">
              <a:buNone/>
              <a:defRPr sz="2252"/>
            </a:lvl4pPr>
            <a:lvl5pPr marL="2059229" indent="0">
              <a:buNone/>
              <a:defRPr sz="2252"/>
            </a:lvl5pPr>
            <a:lvl6pPr marL="2574036" indent="0">
              <a:buNone/>
              <a:defRPr sz="2252"/>
            </a:lvl6pPr>
            <a:lvl7pPr marL="3088843" indent="0">
              <a:buNone/>
              <a:defRPr sz="2252"/>
            </a:lvl7pPr>
            <a:lvl8pPr marL="3603650" indent="0">
              <a:buNone/>
              <a:defRPr sz="2252"/>
            </a:lvl8pPr>
            <a:lvl9pPr marL="4118458" indent="0">
              <a:buNone/>
              <a:defRPr sz="225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9227" y="5486400"/>
            <a:ext cx="3320897" cy="10164235"/>
          </a:xfrm>
        </p:spPr>
        <p:txBody>
          <a:bodyPr/>
          <a:lstStyle>
            <a:lvl1pPr marL="0" indent="0">
              <a:buNone/>
              <a:defRPr sz="1802"/>
            </a:lvl1pPr>
            <a:lvl2pPr marL="514807" indent="0">
              <a:buNone/>
              <a:defRPr sz="1576"/>
            </a:lvl2pPr>
            <a:lvl3pPr marL="1029614" indent="0">
              <a:buNone/>
              <a:defRPr sz="1351"/>
            </a:lvl3pPr>
            <a:lvl4pPr marL="1544422" indent="0">
              <a:buNone/>
              <a:defRPr sz="1126"/>
            </a:lvl4pPr>
            <a:lvl5pPr marL="2059229" indent="0">
              <a:buNone/>
              <a:defRPr sz="1126"/>
            </a:lvl5pPr>
            <a:lvl6pPr marL="2574036" indent="0">
              <a:buNone/>
              <a:defRPr sz="1126"/>
            </a:lvl6pPr>
            <a:lvl7pPr marL="3088843" indent="0">
              <a:buNone/>
              <a:defRPr sz="1126"/>
            </a:lvl7pPr>
            <a:lvl8pPr marL="3603650" indent="0">
              <a:buNone/>
              <a:defRPr sz="1126"/>
            </a:lvl8pPr>
            <a:lvl9pPr marL="4118458" indent="0">
              <a:buNone/>
              <a:defRPr sz="1126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11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886" y="973671"/>
            <a:ext cx="8880753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886" y="4868333"/>
            <a:ext cx="8880753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886" y="16950271"/>
            <a:ext cx="2316718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E74FA-F93A-482D-BC27-37B2DA72139D}" type="datetimeFigureOut">
              <a:rPr lang="es-ES" smtClean="0"/>
              <a:t>04/09/2024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0724" y="16950271"/>
            <a:ext cx="3475077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1921" y="16950271"/>
            <a:ext cx="2316718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54EA-7F72-4191-BD98-7267897909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83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029614" rtl="0" eaLnBrk="1" latinLnBrk="0" hangingPunct="1">
        <a:lnSpc>
          <a:spcPct val="90000"/>
        </a:lnSpc>
        <a:spcBef>
          <a:spcPct val="0"/>
        </a:spcBef>
        <a:buNone/>
        <a:defRPr sz="495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404" indent="-257404" algn="l" defTabSz="1029614" rtl="0" eaLnBrk="1" latinLnBrk="0" hangingPunct="1">
        <a:lnSpc>
          <a:spcPct val="90000"/>
        </a:lnSpc>
        <a:spcBef>
          <a:spcPts val="1126"/>
        </a:spcBef>
        <a:buFont typeface="Arial" panose="020B0604020202020204" pitchFamily="34" charset="0"/>
        <a:buChar char="•"/>
        <a:defRPr sz="3153" kern="1200">
          <a:solidFill>
            <a:schemeClr val="tx1"/>
          </a:solidFill>
          <a:latin typeface="+mn-lt"/>
          <a:ea typeface="+mn-ea"/>
          <a:cs typeface="+mn-cs"/>
        </a:defRPr>
      </a:lvl1pPr>
      <a:lvl2pPr marL="772211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2" kern="1200">
          <a:solidFill>
            <a:schemeClr val="tx1"/>
          </a:solidFill>
          <a:latin typeface="+mn-lt"/>
          <a:ea typeface="+mn-ea"/>
          <a:cs typeface="+mn-cs"/>
        </a:defRPr>
      </a:lvl2pPr>
      <a:lvl3pPr marL="1287018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2" kern="1200">
          <a:solidFill>
            <a:schemeClr val="tx1"/>
          </a:solidFill>
          <a:latin typeface="+mn-lt"/>
          <a:ea typeface="+mn-ea"/>
          <a:cs typeface="+mn-cs"/>
        </a:defRPr>
      </a:lvl3pPr>
      <a:lvl4pPr marL="1801825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4pPr>
      <a:lvl5pPr marL="2316632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5pPr>
      <a:lvl6pPr marL="2831440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6pPr>
      <a:lvl7pPr marL="3346247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7pPr>
      <a:lvl8pPr marL="3861054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8pPr>
      <a:lvl9pPr marL="4375861" indent="-257404" algn="l" defTabSz="102961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1pPr>
      <a:lvl2pPr marL="514807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2pPr>
      <a:lvl3pPr marL="1029614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3pPr>
      <a:lvl4pPr marL="1544422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4pPr>
      <a:lvl5pPr marL="2059229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5pPr>
      <a:lvl6pPr marL="2574036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6pPr>
      <a:lvl7pPr marL="3088843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7pPr>
      <a:lvl8pPr marL="3603650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8pPr>
      <a:lvl9pPr marL="4118458" algn="l" defTabSz="1029614" rtl="0" eaLnBrk="1" latinLnBrk="0" hangingPunct="1">
        <a:defRPr sz="20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78C56E5-7B14-2263-702B-0214C6FE1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040998"/>
            <a:ext cx="10296525" cy="2247002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6767338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4.1.2"/>
  <p:tag name="PPTVERSION" val="16"/>
  <p:tag name="TPOS" val="2"/>
</p:tagLst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SEN</cp:lastModifiedBy>
  <cp:revision>9</cp:revision>
  <dcterms:created xsi:type="dcterms:W3CDTF">2016-09-01T10:39:09Z</dcterms:created>
  <dcterms:modified xsi:type="dcterms:W3CDTF">2024-09-04T12:55:58Z</dcterms:modified>
</cp:coreProperties>
</file>