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7067213" cy="9601200"/>
  <p:notesSz cx="9144000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4003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2800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9201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5601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3200171" algn="l" defTabSz="128006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3840206" algn="l" defTabSz="128006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4480240" algn="l" defTabSz="128006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5120274" algn="l" defTabSz="1280069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23E"/>
    <a:srgbClr val="284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6" y="540"/>
      </p:cViewPr>
      <p:guideLst>
        <p:guide orient="horz" pos="3024"/>
        <p:guide pos="53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0041" y="2982597"/>
            <a:ext cx="14507131" cy="205803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60082" y="5440680"/>
            <a:ext cx="11947049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9FF86E39-1F05-468C-8FE9-034FCB076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3FC9F-79CE-4090-897A-451B3F67D361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99E74D3-E186-42CD-ADD6-F525E6BA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C894B431-1A59-4448-B87F-0C572050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96902-88B5-409C-9AD1-A731D42255B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56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4FAD03AD-2ECF-4DE0-BAF4-399FDD32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D7598-F414-4B6A-A186-48A19703EB47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0990D50-ABB2-4C6B-ACAA-D4359E20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7305074-B2F8-4B4F-BCA6-D4F18980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D5FC1-52A4-4E38-ADA3-DE481757BDBA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8136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73729" y="384495"/>
            <a:ext cx="3840123" cy="819213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3361" y="384495"/>
            <a:ext cx="11235915" cy="819213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8BACF88-55B6-448B-A1A3-397C4E7B3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36931-756F-44D3-96D6-96EC6989E4F3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9E209AE3-7F86-4748-9D9B-701407C0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76B830C-3400-4C41-A721-A869011F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554-0209-49A1-83B0-06E696AF970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47021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C5BBC05-9464-4645-B05C-0152F1D5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842C-D698-4B0E-8A08-7888E0FBE572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983D6C3-5345-4802-A00F-0C11544B8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BE54E892-10AB-486C-829F-5341AF2C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F89D-0B92-4809-9398-E9586361950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8925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8192" y="6169662"/>
            <a:ext cx="14507131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48192" y="4069399"/>
            <a:ext cx="14507131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5B8ADBD-929E-4EF2-815E-A4B35F03A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E7587-1A02-4D4D-907E-F56E6AE9014D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7950082-E79A-409A-9DA8-BFA7828FD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CDAFE3A-C4B2-49D9-AA28-D580125B9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04F9C-FE81-44E3-81CA-0F097052A54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7891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3361" y="2240282"/>
            <a:ext cx="7538019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675833" y="2240282"/>
            <a:ext cx="7538019" cy="63363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25011766-506C-4105-9A08-8BEE719F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279FE-7B90-4CD9-BF31-B078F2543CC3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47BBDA46-75B3-4FB9-96B8-826A99BE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A0F7EDDF-70AB-451E-90FE-5AE155E1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1FC87-367D-4292-98D8-739D3199CEA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7785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361" y="2149158"/>
            <a:ext cx="7540983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3361" y="3044825"/>
            <a:ext cx="7540983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8669910" y="2149158"/>
            <a:ext cx="7543945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8669910" y="3044825"/>
            <a:ext cx="7543945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DAAEC466-C1BD-47CB-A411-3368CA90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BB23D-9ED5-49BA-940D-EE0420702134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353CE13C-FAF0-4736-9AD4-89083CAE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7313DE92-FE5F-4D58-BA8D-377C8CEE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2ADC-B309-4348-AE70-3F100FE41E1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348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DC3C2775-2A44-4209-ADA4-D51F5F879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F2C6-00ED-40DC-8944-0EAE74BE2BDC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7B06B5DE-2388-4C3D-81AC-54F6E99A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61D1B1B9-3D53-4906-BF64-67AF2DF64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9B5E0-D186-442E-9BEC-D1CF72F414B9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9169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F020329D-0AB4-4083-B867-593E8D33A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729C8-2366-42D1-8758-0603869BB143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89FFFE7F-1F84-4553-A7FC-3E631E16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92C1328C-6F77-4AF5-B9D0-0E71939A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EE22B-AB5A-41B6-8E50-17A3362FE0A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6119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362" y="382270"/>
            <a:ext cx="5614995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672806" y="382272"/>
            <a:ext cx="9541047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53362" y="2009142"/>
            <a:ext cx="5614995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5AAFEE11-761F-4BE2-B0B4-F73771DF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6A8BC-99F6-4C85-8DA1-D0468AB44C5C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D430B30C-8415-44CA-96BD-25DAC0799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E1CF32A-472E-467A-9B55-C3F3A4FB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99432-C8F7-4A19-BA8C-95FC2FC9C678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3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45293" y="6720840"/>
            <a:ext cx="10240328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345293" y="857885"/>
            <a:ext cx="10240328" cy="576072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345293" y="7514273"/>
            <a:ext cx="10240328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DA680F2-2EB8-4054-954B-B336764A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3167A-92A2-4D82-A90C-239533C8C827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0601E4B5-3845-494D-89B0-069C0CDB8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ECCDFA3E-48FD-497B-B496-E3450869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BCB08-CB92-4379-9081-7105B4C3B2E5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0331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B516C860-FB39-4DD3-8083-626DE48FD3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53361" y="384493"/>
            <a:ext cx="1536049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7102BD6C-7A9F-467A-9149-F537E2E3DF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53361" y="2240282"/>
            <a:ext cx="15360492" cy="6336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36D5D7B-6FD3-4C57-8240-67D55F6AC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53361" y="8898892"/>
            <a:ext cx="398235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9B9A86-A54A-4755-AC51-FD9C7DFDAC93}" type="datetimeFigureOut">
              <a:rPr lang="es-ES"/>
              <a:pPr>
                <a:defRPr/>
              </a:pPr>
              <a:t>26/08/2024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DC2ADD0-DA96-4F56-B96C-8A5C000BF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1298" y="8898892"/>
            <a:ext cx="5404617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DB87067-CE15-4F94-946E-2E4EE915C8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503" y="8898892"/>
            <a:ext cx="3982350" cy="511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F86AEB6-73C3-4B20-A41B-79F6F0FD9B81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3F283FB0-D454-4B35-B7FC-77ECCECAD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4335" y="2135980"/>
            <a:ext cx="10297145" cy="6553051"/>
          </a:xfrm>
        </p:spPr>
        <p:txBody>
          <a:bodyPr rtlCol="0" anchor="t">
            <a:noAutofit/>
          </a:bodyPr>
          <a:lstStyle/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s-ES" sz="1800" b="1" dirty="0">
                <a:solidFill>
                  <a:srgbClr val="284F87"/>
                </a:solidFill>
              </a:rPr>
              <a:t>TÍTULO DE LA COMUNICACIÓN</a:t>
            </a:r>
            <a:br>
              <a:rPr lang="es-ES" sz="1800" b="1" dirty="0"/>
            </a:br>
            <a:br>
              <a:rPr lang="es-ES" sz="1800" dirty="0"/>
            </a:br>
            <a:r>
              <a:rPr lang="es-ES" sz="1800" dirty="0">
                <a:solidFill>
                  <a:srgbClr val="28323E"/>
                </a:solidFill>
              </a:rPr>
              <a:t>Respecto a esta comunicación existen las siguientes relaciones que podrían ser percibidas como potenciales conflictos de intereses: </a:t>
            </a:r>
            <a:r>
              <a:rPr lang="es-ES" sz="1800" dirty="0">
                <a:solidFill>
                  <a:srgbClr val="28323E"/>
                </a:solidFill>
                <a:highlight>
                  <a:srgbClr val="C0C0C0"/>
                </a:highlight>
              </a:rPr>
              <a:t>(marque lo que corresponda) </a:t>
            </a:r>
            <a:br>
              <a:rPr lang="es-ES" sz="1800" dirty="0">
                <a:solidFill>
                  <a:srgbClr val="28323E"/>
                </a:solidFill>
              </a:rPr>
            </a:br>
            <a:r>
              <a:rPr lang="es-ES" sz="1800" dirty="0">
                <a:solidFill>
                  <a:srgbClr val="28323E"/>
                </a:solidFill>
              </a:rPr>
              <a:t> </a:t>
            </a:r>
            <a:br>
              <a:rPr lang="es-ES" sz="1800" dirty="0">
                <a:solidFill>
                  <a:srgbClr val="28323E"/>
                </a:solidFill>
              </a:rPr>
            </a:br>
            <a:r>
              <a:rPr lang="es-ES" sz="1800" dirty="0">
                <a:solidFill>
                  <a:srgbClr val="28323E"/>
                </a:solidFill>
              </a:rPr>
              <a:t>La comunicación que presento NO ha sido financiada,</a:t>
            </a:r>
            <a:r>
              <a:rPr lang="es-ES" sz="1800" i="1" dirty="0">
                <a:solidFill>
                  <a:srgbClr val="28323E"/>
                </a:solidFill>
              </a:rPr>
              <a:t> </a:t>
            </a:r>
            <a:r>
              <a:rPr lang="es-ES" sz="1800" dirty="0">
                <a:solidFill>
                  <a:srgbClr val="28323E"/>
                </a:solidFill>
              </a:rPr>
              <a:t>total o parcialmente, por ninguna empresa con intereses económicos en los productos, equipos o similares citados en la misma.</a:t>
            </a:r>
            <a:br>
              <a:rPr lang="es-ES" sz="1800" dirty="0">
                <a:solidFill>
                  <a:srgbClr val="28323E"/>
                </a:solidFill>
              </a:rPr>
            </a:br>
            <a:r>
              <a:rPr lang="es-ES" sz="1800" dirty="0">
                <a:solidFill>
                  <a:srgbClr val="28323E"/>
                </a:solidFill>
              </a:rPr>
              <a:t> </a:t>
            </a:r>
            <a:br>
              <a:rPr lang="es-ES" sz="1800" dirty="0">
                <a:solidFill>
                  <a:srgbClr val="28323E"/>
                </a:solidFill>
              </a:rPr>
            </a:br>
            <a:r>
              <a:rPr lang="es-ES" sz="1800" dirty="0">
                <a:solidFill>
                  <a:srgbClr val="28323E"/>
                </a:solidFill>
              </a:rPr>
              <a:t>La comunicación que presento ha sido financiada por </a:t>
            </a:r>
            <a:r>
              <a:rPr lang="es-ES" sz="1800" dirty="0">
                <a:solidFill>
                  <a:srgbClr val="28323E"/>
                </a:solidFill>
                <a:highlight>
                  <a:srgbClr val="C0C0C0"/>
                </a:highlight>
              </a:rPr>
              <a:t>(indicar empresa patrocinadora)</a:t>
            </a:r>
            <a:r>
              <a:rPr lang="es-ES" sz="1800" dirty="0">
                <a:solidFill>
                  <a:srgbClr val="28323E"/>
                </a:solidFill>
              </a:rPr>
              <a:t>. </a:t>
            </a:r>
            <a:br>
              <a:rPr lang="es-ES" sz="1800" dirty="0">
                <a:solidFill>
                  <a:srgbClr val="28323E"/>
                </a:solidFill>
              </a:rPr>
            </a:br>
            <a:br>
              <a:rPr lang="es-ES" sz="1800" dirty="0">
                <a:solidFill>
                  <a:srgbClr val="28323E"/>
                </a:solidFill>
              </a:rPr>
            </a:br>
            <a:br>
              <a:rPr lang="es-ES" sz="1800" dirty="0">
                <a:solidFill>
                  <a:srgbClr val="28323E"/>
                </a:solidFill>
              </a:rPr>
            </a:br>
            <a:br>
              <a:rPr lang="es-ES" sz="1800" dirty="0">
                <a:solidFill>
                  <a:srgbClr val="28323E"/>
                </a:solidFill>
              </a:rPr>
            </a:br>
            <a:br>
              <a:rPr lang="es-ES" sz="1800" dirty="0">
                <a:solidFill>
                  <a:srgbClr val="28323E"/>
                </a:solidFill>
              </a:rPr>
            </a:br>
            <a:endParaRPr lang="es-ES" sz="1800" dirty="0">
              <a:solidFill>
                <a:srgbClr val="28323E"/>
              </a:solidFill>
            </a:endParaRPr>
          </a:p>
        </p:txBody>
      </p:sp>
      <p:sp>
        <p:nvSpPr>
          <p:cNvPr id="2059" name="12 CuadroTexto">
            <a:extLst>
              <a:ext uri="{FF2B5EF4-FFF2-40B4-BE49-F238E27FC236}">
                <a16:creationId xmlns:a16="http://schemas.microsoft.com/office/drawing/2014/main" id="{2255C775-2B27-4EFC-94DB-5E3382D60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4335" y="91216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ES" altLang="es-ES" sz="3600" b="1" dirty="0">
                <a:solidFill>
                  <a:srgbClr val="28323E"/>
                </a:solidFill>
                <a:latin typeface="+mj-lt"/>
              </a:rPr>
              <a:t>DECLARACIÓN DE CONFLICTO DE INTERESES </a:t>
            </a:r>
            <a:endParaRPr lang="es-ES" altLang="es-ES" sz="3600" dirty="0">
              <a:solidFill>
                <a:srgbClr val="28323E"/>
              </a:solidFill>
              <a:latin typeface="+mj-lt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3244B7D-364B-4DE9-A96E-1E12B865F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3507939" y="3507938"/>
            <a:ext cx="9601203" cy="25853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90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TÍTULO DE LA COMUNICACIÓN  Respecto a esta comunicación existen las siguientes relaciones que podrían ser percibidas como potenciales conflictos de intereses: (marque lo que corresponda)    La comunicación que presento NO ha sido financiada, total o parcialmente, por ninguna empresa con intereses económicos en los productos, equipos o similares citados en la misma.   La comunicación que presento ha sido financiada por (indicar empresa patrocinadora).    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(TÍTULO DE LA PRESENTACIÓN, PONENCIA)  Respecto a esta presentación existen las siguientes relaciones que podrían ser percibidas como potenciales conflictos de intereses:   La intervención que presento NO ha sido financiada, total o parcialmente, por ninguna empresa con intereses económicos en los productos, equipos o similares citados en la misma.   (o, en caso de proceder)    La intervención que presento ha sido financiada por .................................................................................. (indicar empresa patrocinadora).   Fondos obtenidos:  €</dc:title>
  <dc:creator>Area Cientifica SEN</dc:creator>
  <cp:lastModifiedBy>Informatica SEN</cp:lastModifiedBy>
  <cp:revision>13</cp:revision>
  <dcterms:created xsi:type="dcterms:W3CDTF">2014-09-02T09:49:45Z</dcterms:created>
  <dcterms:modified xsi:type="dcterms:W3CDTF">2024-08-26T06:49:21Z</dcterms:modified>
</cp:coreProperties>
</file>